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12/14/2017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12/14/2017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12/14/2017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Window Operations</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54D686A-5D46-49F1-AACD-48FB6D1E1DF9}"/>
              </a:ext>
            </a:extLst>
          </p:cNvPr>
          <p:cNvSpPr/>
          <p:nvPr/>
        </p:nvSpPr>
        <p:spPr>
          <a:xfrm>
            <a:off x="1079157" y="2883243"/>
            <a:ext cx="9226893" cy="3505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Windowed Computations 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rPr>
              <a:t>Spark Streaming provides </a:t>
            </a:r>
            <a:r>
              <a:rPr lang="en-US" i="1" dirty="0">
                <a:solidFill>
                  <a:schemeClr val="bg1"/>
                </a:solidFill>
              </a:rPr>
              <a:t>windowed computations</a:t>
            </a:r>
            <a:r>
              <a:rPr lang="en-US" dirty="0">
                <a:solidFill>
                  <a:schemeClr val="bg1"/>
                </a:solidFill>
              </a:rPr>
              <a:t>, which allow you to apply transformations over a sliding window of data. </a:t>
            </a:r>
            <a:endParaRPr lang="en-US" sz="2000" dirty="0">
              <a:solidFill>
                <a:schemeClr val="bg1"/>
              </a:solidFill>
              <a:latin typeface="Roboto" pitchFamily="2" charset="0"/>
              <a:ea typeface="Roboto" pitchFamily="2" charset="0"/>
            </a:endParaRPr>
          </a:p>
        </p:txBody>
      </p:sp>
      <p:pic>
        <p:nvPicPr>
          <p:cNvPr id="1026" name="Picture 2" descr="Spark Streaming">
            <a:extLst>
              <a:ext uri="{FF2B5EF4-FFF2-40B4-BE49-F238E27FC236}">
                <a16:creationId xmlns:a16="http://schemas.microsoft.com/office/drawing/2014/main" id="{9F0D7640-79C3-45B8-BB2F-1B9228CE18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693259"/>
            <a:ext cx="9467850" cy="369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8566D5-7E8D-41C4-A1A9-41BD1457F901}"/>
              </a:ext>
            </a:extLst>
          </p:cNvPr>
          <p:cNvSpPr/>
          <p:nvPr/>
        </p:nvSpPr>
        <p:spPr>
          <a:xfrm>
            <a:off x="1079157" y="1458097"/>
            <a:ext cx="9226893" cy="3505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38C60CF-F368-4D54-8FD4-C3D4B73848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Parameters</a:t>
            </a:r>
          </a:p>
        </p:txBody>
      </p:sp>
      <p:sp>
        <p:nvSpPr>
          <p:cNvPr id="10" name="Content Placeholder 2">
            <a:extLst>
              <a:ext uri="{FF2B5EF4-FFF2-40B4-BE49-F238E27FC236}">
                <a16:creationId xmlns:a16="http://schemas.microsoft.com/office/drawing/2014/main" id="{160491C9-0B53-4C1E-ABF1-B0638494DC68}"/>
              </a:ext>
            </a:extLst>
          </p:cNvPr>
          <p:cNvSpPr>
            <a:spLocks noGrp="1"/>
          </p:cNvSpPr>
          <p:nvPr>
            <p:ph idx="1"/>
          </p:nvPr>
        </p:nvSpPr>
        <p:spPr>
          <a:xfrm>
            <a:off x="838200" y="1825625"/>
            <a:ext cx="10515600" cy="5118872"/>
          </a:xfrm>
        </p:spPr>
        <p:txBody>
          <a:bodyPr>
            <a:normAutofit lnSpcReduction="10000"/>
          </a:bodyPr>
          <a:lstStyle/>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r>
              <a:rPr lang="en-US" dirty="0">
                <a:solidFill>
                  <a:schemeClr val="bg1"/>
                </a:solidFill>
              </a:rPr>
              <a:t>Two Parameters:</a:t>
            </a:r>
          </a:p>
          <a:p>
            <a:pPr lvl="1"/>
            <a:r>
              <a:rPr lang="en-US" i="1" dirty="0">
                <a:solidFill>
                  <a:schemeClr val="bg1"/>
                </a:solidFill>
              </a:rPr>
              <a:t>window length</a:t>
            </a:r>
            <a:r>
              <a:rPr lang="en-US" dirty="0">
                <a:solidFill>
                  <a:schemeClr val="bg1"/>
                </a:solidFill>
              </a:rPr>
              <a:t> - The duration of the window (3 in the figure).</a:t>
            </a:r>
          </a:p>
          <a:p>
            <a:pPr lvl="1"/>
            <a:r>
              <a:rPr lang="en-US" i="1" dirty="0">
                <a:solidFill>
                  <a:schemeClr val="bg1"/>
                </a:solidFill>
              </a:rPr>
              <a:t>sliding interval</a:t>
            </a:r>
            <a:r>
              <a:rPr lang="en-US" dirty="0">
                <a:solidFill>
                  <a:schemeClr val="bg1"/>
                </a:solidFill>
              </a:rPr>
              <a:t> - The interval at which the window operation is performed (2 in the figure). </a:t>
            </a:r>
            <a:endParaRPr lang="en-US" sz="1600" dirty="0">
              <a:solidFill>
                <a:schemeClr val="bg1"/>
              </a:solidFill>
              <a:latin typeface="Roboto" pitchFamily="2" charset="0"/>
              <a:ea typeface="Roboto" pitchFamily="2" charset="0"/>
            </a:endParaRPr>
          </a:p>
        </p:txBody>
      </p:sp>
      <p:pic>
        <p:nvPicPr>
          <p:cNvPr id="11" name="Picture 2" descr="Spark Streaming">
            <a:extLst>
              <a:ext uri="{FF2B5EF4-FFF2-40B4-BE49-F238E27FC236}">
                <a16:creationId xmlns:a16="http://schemas.microsoft.com/office/drawing/2014/main" id="{D99AE85D-9A34-476E-B832-5119DA77CA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268113"/>
            <a:ext cx="9467850" cy="369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4 Most popular Window Operations</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351338"/>
          </a:xfrm>
        </p:spPr>
        <p:txBody>
          <a:bodyPr>
            <a:normAutofit/>
          </a:bodyPr>
          <a:lstStyle/>
          <a:p>
            <a:r>
              <a:rPr lang="en-US" dirty="0">
                <a:solidFill>
                  <a:schemeClr val="bg1"/>
                </a:solidFill>
              </a:rPr>
              <a:t>window</a:t>
            </a:r>
          </a:p>
          <a:p>
            <a:r>
              <a:rPr lang="en-US" dirty="0" err="1">
                <a:solidFill>
                  <a:schemeClr val="bg1"/>
                </a:solidFill>
              </a:rPr>
              <a:t>countByWindow</a:t>
            </a:r>
            <a:endParaRPr lang="en-US" dirty="0">
              <a:solidFill>
                <a:schemeClr val="bg1"/>
              </a:solidFill>
            </a:endParaRPr>
          </a:p>
          <a:p>
            <a:r>
              <a:rPr lang="en-US" dirty="0" err="1">
                <a:solidFill>
                  <a:schemeClr val="bg1"/>
                </a:solidFill>
              </a:rPr>
              <a:t>reduceByKeyAndWindow</a:t>
            </a:r>
            <a:endParaRPr lang="en-US" dirty="0">
              <a:solidFill>
                <a:schemeClr val="bg1"/>
              </a:solidFill>
            </a:endParaRPr>
          </a:p>
          <a:p>
            <a:r>
              <a:rPr lang="en-US" dirty="0" err="1">
                <a:solidFill>
                  <a:schemeClr val="bg1"/>
                </a:solidFill>
              </a:rPr>
              <a:t>countByValueAndWindow</a:t>
            </a:r>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399</TotalTime>
  <Words>33</Words>
  <Application>Microsoft Office PowerPoint</Application>
  <PresentationFormat>Widescreen</PresentationFormat>
  <Paragraphs>35</Paragraphs>
  <Slides>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Window Operations</vt:lpstr>
      <vt:lpstr>Windowed Computations Overview</vt:lpstr>
      <vt:lpstr>Parameters</vt:lpstr>
      <vt:lpstr>4 Most popular Window Operations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27</cp:revision>
  <dcterms:created xsi:type="dcterms:W3CDTF">2017-10-26T16:43:38Z</dcterms:created>
  <dcterms:modified xsi:type="dcterms:W3CDTF">2017-12-15T02:01:20Z</dcterms:modified>
</cp:coreProperties>
</file>

<file path=docProps/thumbnail.jpeg>
</file>